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e24dbf423_0_4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e24dbf42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e24dbf423_0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e24dbf42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e24dbf423_0_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ee24dbf42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e24dbf423_0_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e24dbf42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e24dbf42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e24dbf4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e24dbf423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e24dbf42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e24dbf423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e24dbf4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e24dbf423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e24dbf42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e24dbf423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e24dbf42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ee24dbf423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ee24dbf42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e24dbf423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e24dbf42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ee24dbf423_0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ee24dbf42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7066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Revisiting React Fundamentals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React building blocks and core principles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Rendering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Management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new way to think about application state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Forget about global state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UI state ( hooks, redux, valtio, recoil …..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Server cache ( react query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React Query will solve most of the problems ( remaining state is small 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</a:t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Kent C Dodds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Dan Abramov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Tanner Linsley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Anthony Garrett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Questions ?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ahmed.nawaz@10pearls.com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49" name="Google Shape;149;p27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61" name="Google Shape;161;p2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162" name="Google Shape;162;p2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175" name="Google Shape;175;p31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React, ReactDom, JSX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81" name="Google Shape;181;p32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2" name="Google Shape;182;p32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Concepts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is DOM 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React Dom vs React Ink ( vs React Native ??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Easy Object creation than DOM updates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Buzz Words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React Component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Component Element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Component Instance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Dom Element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Dom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Dom Node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Reconciliation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Diffing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Mounting a Component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Unmounting a Component</a:t>
            </a:r>
            <a:endParaRPr/>
          </a:p>
        </p:txBody>
      </p:sp>
      <p:sp>
        <p:nvSpPr>
          <p:cNvPr id="86" name="Google Shape;86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Rerender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Render ????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Buzz Words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React Component ( React Highlevel )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Component Element ( React Internal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Component Instance ( React Internal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Dom Element ( React Internal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Dom ( Browser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Dom Node ( Browser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Reconciliation ( React Internal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Diffing Algorithm ( React Internal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Mounting a Component ( React Highlevel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Unmounting ( React Highlevel )</a:t>
            </a:r>
            <a:endParaRPr/>
          </a:p>
        </p:txBody>
      </p:sp>
      <p:sp>
        <p:nvSpPr>
          <p:cNvPr id="93" name="Google Shape;93;p1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Rerender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Render ????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Reconciliation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Reconciliation Core Concepts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Creation of virtual dom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Contains Diffing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Comparing previous key to current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Correspondence between React elements and Dom Nodes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Reacts job is Diffing only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Reconciliation Scenarios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Reconciliation --- element type change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Reconciliation --- Component Element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Reconciliation --- Role of </a:t>
            </a:r>
            <a:r>
              <a:rPr b="1" lang="en"/>
              <a:t>key </a:t>
            </a:r>
            <a:r>
              <a:rPr lang="en"/>
              <a:t>attribute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Reconciliation --- Dom Element change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Dom is not related to Shadow Dom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